
<file path=[Content_Types].xml><?xml version="1.0" encoding="utf-8"?>
<Types xmlns="http://schemas.openxmlformats.org/package/2006/content-types">
  <Default ContentType="application/vnd.openxmlformats-officedocument.oleObject" Extension="bin"/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2192000" cy="6858000"/>
  <p:notesSz cx="6858000" cy="9144000"/>
  <p:embeddedFontLst>
    <p:embeddedFont>
      <p:font typeface="OHEyalMeirBerkowitz" charset="1" panose="0000000000000000000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.jpeg" Type="http://schemas.openxmlformats.org/officeDocument/2006/relationships/image"/><Relationship Id="rId4" Target="../media/image3.png" Type="http://schemas.openxmlformats.org/officeDocument/2006/relationships/image"/><Relationship Id="rId5" Target="../media/image7.png" Type="http://schemas.openxmlformats.org/officeDocument/2006/relationships/image"/><Relationship Id="rId6" Target="../embeddings/oleObject1.bin" Type="http://schemas.openxmlformats.org/officeDocument/2006/relationships/oleObject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.jpeg" Type="http://schemas.openxmlformats.org/officeDocument/2006/relationships/image"/><Relationship Id="rId4" Target="../media/image3.png" Type="http://schemas.openxmlformats.org/officeDocument/2006/relationships/image"/><Relationship Id="rId5" Target="../media/image8.png" Type="http://schemas.openxmlformats.org/officeDocument/2006/relationships/image"/><Relationship Id="rId6" Target="../embeddings/oleObject2.bin" Type="http://schemas.openxmlformats.org/officeDocument/2006/relationships/oleObject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VAG5fK36DE8.mp4" Type="http://schemas.openxmlformats.org/officeDocument/2006/relationships/video"/><Relationship Id="rId4" Target="../media/VAG5fK36DE8.mp4" Type="http://schemas.microsoft.com/office/2007/relationships/media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90747" y="-695867"/>
            <a:ext cx="12872040" cy="5662249"/>
          </a:xfrm>
          <a:custGeom>
            <a:avLst/>
            <a:gdLst/>
            <a:ahLst/>
            <a:cxnLst/>
            <a:rect r="r" b="b" t="t" l="l"/>
            <a:pathLst>
              <a:path h="5662249" w="12872040">
                <a:moveTo>
                  <a:pt x="0" y="0"/>
                </a:moveTo>
                <a:lnTo>
                  <a:pt x="12872039" y="0"/>
                </a:lnTo>
                <a:lnTo>
                  <a:pt x="12872039" y="5662248"/>
                </a:lnTo>
                <a:lnTo>
                  <a:pt x="0" y="56622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5218" r="0" b="-6211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51649" y="-1677316"/>
            <a:ext cx="12278804" cy="8651441"/>
          </a:xfrm>
          <a:custGeom>
            <a:avLst/>
            <a:gdLst/>
            <a:ahLst/>
            <a:cxnLst/>
            <a:rect r="r" b="b" t="t" l="l"/>
            <a:pathLst>
              <a:path h="8651441" w="12278804">
                <a:moveTo>
                  <a:pt x="0" y="0"/>
                </a:moveTo>
                <a:lnTo>
                  <a:pt x="12278804" y="0"/>
                </a:lnTo>
                <a:lnTo>
                  <a:pt x="12278804" y="8651441"/>
                </a:lnTo>
                <a:lnTo>
                  <a:pt x="0" y="86514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64184" y="0"/>
            <a:ext cx="12920480" cy="5499867"/>
          </a:xfrm>
          <a:custGeom>
            <a:avLst/>
            <a:gdLst/>
            <a:ahLst/>
            <a:cxnLst/>
            <a:rect r="r" b="b" t="t" l="l"/>
            <a:pathLst>
              <a:path h="5499867" w="12920480">
                <a:moveTo>
                  <a:pt x="0" y="0"/>
                </a:moveTo>
                <a:lnTo>
                  <a:pt x="12920480" y="0"/>
                </a:lnTo>
                <a:lnTo>
                  <a:pt x="12920480" y="5499867"/>
                </a:lnTo>
                <a:lnTo>
                  <a:pt x="0" y="54998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0965" r="0" b="-4522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-264184" y="5433695"/>
            <a:ext cx="12456184" cy="738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6019"/>
              </a:lnSpc>
              <a:spcBef>
                <a:spcPct val="0"/>
              </a:spcBef>
            </a:pPr>
            <a:r>
              <a:rPr lang="he-IL" sz="4299">
                <a:solidFill>
                  <a:srgbClr val="000000"/>
                </a:solidFill>
                <a:latin typeface="OHEyalMeirBerkowitz"/>
                <a:ea typeface="OHEyalMeirBerkowitz"/>
                <a:cs typeface="OHEyalMeirBerkowitz"/>
                <a:sym typeface="OHEyalMeirBerkowitz"/>
                <a:rtl val="true"/>
              </a:rPr>
              <a:t>שכבה יב’ </a:t>
            </a:r>
            <a:r>
              <a:rPr lang="he-IL" sz="4299">
                <a:solidFill>
                  <a:srgbClr val="000000"/>
                </a:solidFill>
                <a:latin typeface="OHEyalMeirBerkowitz"/>
                <a:ea typeface="OHEyalMeirBerkowitz"/>
                <a:cs typeface="OHEyalMeirBerkowitz"/>
                <a:sym typeface="OHEyalMeirBerkowitz"/>
                <a:rtl val="true"/>
              </a:rPr>
              <a:t>בסיומה של שבת מדהימה אחרי שבוע ירושלים 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88022" y="0"/>
            <a:ext cx="8615956" cy="6892764"/>
          </a:xfrm>
          <a:custGeom>
            <a:avLst/>
            <a:gdLst/>
            <a:ahLst/>
            <a:cxnLst/>
            <a:rect r="r" b="b" t="t" l="l"/>
            <a:pathLst>
              <a:path h="6892764" w="8615956">
                <a:moveTo>
                  <a:pt x="0" y="0"/>
                </a:moveTo>
                <a:lnTo>
                  <a:pt x="8615956" y="0"/>
                </a:lnTo>
                <a:lnTo>
                  <a:pt x="8615956" y="6892764"/>
                </a:lnTo>
                <a:lnTo>
                  <a:pt x="0" y="68927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41833" y="-233965"/>
            <a:ext cx="9157413" cy="7325931"/>
          </a:xfrm>
          <a:custGeom>
            <a:avLst/>
            <a:gdLst/>
            <a:ahLst/>
            <a:cxnLst/>
            <a:rect r="r" b="b" t="t" l="l"/>
            <a:pathLst>
              <a:path h="7325931" w="9157413">
                <a:moveTo>
                  <a:pt x="0" y="0"/>
                </a:moveTo>
                <a:lnTo>
                  <a:pt x="9157414" y="0"/>
                </a:lnTo>
                <a:lnTo>
                  <a:pt x="9157414" y="7325930"/>
                </a:lnTo>
                <a:lnTo>
                  <a:pt x="0" y="7325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90747" y="-695867"/>
            <a:ext cx="12872040" cy="5662249"/>
          </a:xfrm>
          <a:custGeom>
            <a:avLst/>
            <a:gdLst/>
            <a:ahLst/>
            <a:cxnLst/>
            <a:rect r="r" b="b" t="t" l="l"/>
            <a:pathLst>
              <a:path h="5662249" w="12872040">
                <a:moveTo>
                  <a:pt x="0" y="0"/>
                </a:moveTo>
                <a:lnTo>
                  <a:pt x="12872039" y="0"/>
                </a:lnTo>
                <a:lnTo>
                  <a:pt x="12872039" y="5662248"/>
                </a:lnTo>
                <a:lnTo>
                  <a:pt x="0" y="56622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5218" r="0" b="-6211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115441" y="-417184"/>
            <a:ext cx="4897677" cy="3450821"/>
          </a:xfrm>
          <a:custGeom>
            <a:avLst/>
            <a:gdLst/>
            <a:ahLst/>
            <a:cxnLst/>
            <a:rect r="r" b="b" t="t" l="l"/>
            <a:pathLst>
              <a:path h="3450821" w="4897677">
                <a:moveTo>
                  <a:pt x="0" y="0"/>
                </a:moveTo>
                <a:lnTo>
                  <a:pt x="4897677" y="0"/>
                </a:lnTo>
                <a:lnTo>
                  <a:pt x="4897677" y="3450821"/>
                </a:lnTo>
                <a:lnTo>
                  <a:pt x="0" y="34508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4574058"/>
            <a:ext cx="2223143" cy="2380876"/>
          </a:xfrm>
          <a:custGeom>
            <a:avLst/>
            <a:gdLst/>
            <a:ahLst/>
            <a:cxnLst/>
            <a:rect r="r" b="b" t="t" l="l"/>
            <a:pathLst>
              <a:path h="2380876" w="2223143">
                <a:moveTo>
                  <a:pt x="0" y="0"/>
                </a:moveTo>
                <a:lnTo>
                  <a:pt x="2223143" y="0"/>
                </a:lnTo>
                <a:lnTo>
                  <a:pt x="2223143" y="2380875"/>
                </a:lnTo>
                <a:lnTo>
                  <a:pt x="0" y="23808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999914" y="2209038"/>
            <a:ext cx="8444508" cy="1899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15538"/>
              </a:lnSpc>
              <a:spcBef>
                <a:spcPct val="0"/>
              </a:spcBef>
            </a:pPr>
            <a:r>
              <a:rPr lang="he-IL" sz="11099">
                <a:solidFill>
                  <a:srgbClr val="611B7D"/>
                </a:solidFill>
                <a:latin typeface="OHEyalMeirBerkowitz"/>
                <a:ea typeface="OHEyalMeirBerkowitz"/>
                <a:cs typeface="OHEyalMeirBerkowitz"/>
                <a:sym typeface="OHEyalMeirBerkowitz"/>
                <a:rtl val="true"/>
              </a:rPr>
              <a:t>ברוכות הבאות !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90747" y="-695867"/>
            <a:ext cx="12872040" cy="5662249"/>
          </a:xfrm>
          <a:custGeom>
            <a:avLst/>
            <a:gdLst/>
            <a:ahLst/>
            <a:cxnLst/>
            <a:rect r="r" b="b" t="t" l="l"/>
            <a:pathLst>
              <a:path h="5662249" w="12872040">
                <a:moveTo>
                  <a:pt x="0" y="0"/>
                </a:moveTo>
                <a:lnTo>
                  <a:pt x="12872039" y="0"/>
                </a:lnTo>
                <a:lnTo>
                  <a:pt x="12872039" y="5662248"/>
                </a:lnTo>
                <a:lnTo>
                  <a:pt x="0" y="56622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5218" r="0" b="-6211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115441" y="-417184"/>
            <a:ext cx="4897677" cy="3450821"/>
          </a:xfrm>
          <a:custGeom>
            <a:avLst/>
            <a:gdLst/>
            <a:ahLst/>
            <a:cxnLst/>
            <a:rect r="r" b="b" t="t" l="l"/>
            <a:pathLst>
              <a:path h="3450821" w="4897677">
                <a:moveTo>
                  <a:pt x="0" y="0"/>
                </a:moveTo>
                <a:lnTo>
                  <a:pt x="4897677" y="0"/>
                </a:lnTo>
                <a:lnTo>
                  <a:pt x="4897677" y="3450821"/>
                </a:lnTo>
                <a:lnTo>
                  <a:pt x="0" y="34508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4574058"/>
            <a:ext cx="2223143" cy="2380876"/>
          </a:xfrm>
          <a:custGeom>
            <a:avLst/>
            <a:gdLst/>
            <a:ahLst/>
            <a:cxnLst/>
            <a:rect r="r" b="b" t="t" l="l"/>
            <a:pathLst>
              <a:path h="2380876" w="2223143">
                <a:moveTo>
                  <a:pt x="0" y="0"/>
                </a:moveTo>
                <a:lnTo>
                  <a:pt x="2223143" y="0"/>
                </a:lnTo>
                <a:lnTo>
                  <a:pt x="2223143" y="2380875"/>
                </a:lnTo>
                <a:lnTo>
                  <a:pt x="0" y="23808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335447" y="2293399"/>
            <a:ext cx="7773442" cy="1484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12179"/>
              </a:lnSpc>
              <a:spcBef>
                <a:spcPct val="0"/>
              </a:spcBef>
            </a:pPr>
            <a:r>
              <a:rPr lang="he-IL" sz="8699">
                <a:solidFill>
                  <a:srgbClr val="611B7D"/>
                </a:solidFill>
                <a:latin typeface="OHEyalMeirBerkowitz"/>
                <a:ea typeface="OHEyalMeirBerkowitz"/>
                <a:cs typeface="OHEyalMeirBerkowitz"/>
                <a:sym typeface="OHEyalMeirBerkowitz"/>
                <a:rtl val="true"/>
              </a:rPr>
              <a:t>נא לשמור על הניקיון!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61374" y="0"/>
            <a:ext cx="6172200" cy="6858000"/>
          </a:xfrm>
          <a:custGeom>
            <a:avLst/>
            <a:gdLst/>
            <a:ahLst/>
            <a:cxnLst/>
            <a:rect r="r" b="b" t="t" l="l"/>
            <a:pathLst>
              <a:path h="6858000" w="6172200">
                <a:moveTo>
                  <a:pt x="0" y="0"/>
                </a:moveTo>
                <a:lnTo>
                  <a:pt x="6172200" y="0"/>
                </a:lnTo>
                <a:lnTo>
                  <a:pt x="61722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733629" y="-121166"/>
            <a:ext cx="16538342" cy="6051846"/>
          </a:xfrm>
          <a:custGeom>
            <a:avLst/>
            <a:gdLst/>
            <a:ahLst/>
            <a:cxnLst/>
            <a:rect r="r" b="b" t="t" l="l"/>
            <a:pathLst>
              <a:path h="6051846" w="16538342">
                <a:moveTo>
                  <a:pt x="0" y="0"/>
                </a:moveTo>
                <a:lnTo>
                  <a:pt x="16538341" y="0"/>
                </a:lnTo>
                <a:lnTo>
                  <a:pt x="16538341" y="6051845"/>
                </a:lnTo>
                <a:lnTo>
                  <a:pt x="0" y="60518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0929" r="0" b="-5114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682752" y="-357692"/>
            <a:ext cx="3417701" cy="2408055"/>
          </a:xfrm>
          <a:custGeom>
            <a:avLst/>
            <a:gdLst/>
            <a:ahLst/>
            <a:cxnLst/>
            <a:rect r="r" b="b" t="t" l="l"/>
            <a:pathLst>
              <a:path h="2408055" w="3417701">
                <a:moveTo>
                  <a:pt x="0" y="0"/>
                </a:moveTo>
                <a:lnTo>
                  <a:pt x="3417701" y="0"/>
                </a:lnTo>
                <a:lnTo>
                  <a:pt x="3417701" y="2408055"/>
                </a:lnTo>
                <a:lnTo>
                  <a:pt x="0" y="24080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aphicFrame>
        <p:nvGraphicFramePr>
          <p:cNvPr name="Object 5" id="5"/>
          <p:cNvGraphicFramePr/>
          <p:nvPr/>
        </p:nvGraphicFramePr>
        <p:xfrm>
          <a:off x="1742100" y="1585427"/>
          <a:ext cx="9144000" cy="5486400"/>
        </p:xfrm>
        <a:graphic>
          <a:graphicData uri="http://schemas.openxmlformats.org/presentationml/2006/ole">
            <p:oleObj imgW="10972800" imgH="7315200" r:id="rId6" progId="Excel.Sheet.12" name="Worksheet">
              <p:embed/>
              <p:pic>
                <p:nvPicPr>
                  <p:cNvPr name="" id="0"/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270000" y="1270000"/>
                    <a:ext cx="1270000" cy="1270000"/>
                  </a:xfrm>
                  <a:prstGeom prst="rect"/>
                </p:spPr>
              </p:pic>
            </p:oleObj>
          </a:graphicData>
        </a:graphic>
      </p:graphicFrame>
      <p:sp>
        <p:nvSpPr>
          <p:cNvPr name="TextBox 6" id="6"/>
          <p:cNvSpPr txBox="true"/>
          <p:nvPr/>
        </p:nvSpPr>
        <p:spPr>
          <a:xfrm rot="0">
            <a:off x="2558854" y="148590"/>
            <a:ext cx="7953375" cy="9696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7979"/>
              </a:lnSpc>
              <a:spcBef>
                <a:spcPct val="0"/>
              </a:spcBef>
            </a:pPr>
            <a:r>
              <a:rPr lang="he-IL" sz="5699">
                <a:solidFill>
                  <a:srgbClr val="FFFFFF"/>
                </a:solidFill>
                <a:latin typeface="OHEyalMeirBerkowitz"/>
                <a:ea typeface="OHEyalMeirBerkowitz"/>
                <a:cs typeface="OHEyalMeirBerkowitz"/>
                <a:sym typeface="OHEyalMeirBerkowitz"/>
                <a:rtl val="true"/>
              </a:rPr>
              <a:t>שינויי מערכת ליום ראשון חט”ב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733629" y="-121166"/>
            <a:ext cx="16538342" cy="6051846"/>
          </a:xfrm>
          <a:custGeom>
            <a:avLst/>
            <a:gdLst/>
            <a:ahLst/>
            <a:cxnLst/>
            <a:rect r="r" b="b" t="t" l="l"/>
            <a:pathLst>
              <a:path h="6051846" w="16538342">
                <a:moveTo>
                  <a:pt x="0" y="0"/>
                </a:moveTo>
                <a:lnTo>
                  <a:pt x="16538341" y="0"/>
                </a:lnTo>
                <a:lnTo>
                  <a:pt x="16538341" y="6051845"/>
                </a:lnTo>
                <a:lnTo>
                  <a:pt x="0" y="60518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0929" r="0" b="-5114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682752" y="-357692"/>
            <a:ext cx="3417701" cy="2408055"/>
          </a:xfrm>
          <a:custGeom>
            <a:avLst/>
            <a:gdLst/>
            <a:ahLst/>
            <a:cxnLst/>
            <a:rect r="r" b="b" t="t" l="l"/>
            <a:pathLst>
              <a:path h="2408055" w="3417701">
                <a:moveTo>
                  <a:pt x="0" y="0"/>
                </a:moveTo>
                <a:lnTo>
                  <a:pt x="3417701" y="0"/>
                </a:lnTo>
                <a:lnTo>
                  <a:pt x="3417701" y="2408055"/>
                </a:lnTo>
                <a:lnTo>
                  <a:pt x="0" y="24080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aphicFrame>
        <p:nvGraphicFramePr>
          <p:cNvPr name="Object 5" id="5"/>
          <p:cNvGraphicFramePr/>
          <p:nvPr/>
        </p:nvGraphicFramePr>
        <p:xfrm>
          <a:off x="1742100" y="1585427"/>
          <a:ext cx="9144000" cy="5486400"/>
        </p:xfrm>
        <a:graphic>
          <a:graphicData uri="http://schemas.openxmlformats.org/presentationml/2006/ole">
            <p:oleObj imgW="10972800" imgH="7315200" r:id="rId6" progId="Excel.Sheet.12" name="Worksheet">
              <p:embed/>
              <p:pic>
                <p:nvPicPr>
                  <p:cNvPr name="" id="0"/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270000" y="1270000"/>
                    <a:ext cx="1270000" cy="1270000"/>
                  </a:xfrm>
                  <a:prstGeom prst="rect"/>
                </p:spPr>
              </p:pic>
            </p:oleObj>
          </a:graphicData>
        </a:graphic>
      </p:graphicFrame>
      <p:sp>
        <p:nvSpPr>
          <p:cNvPr name="TextBox 6" id="6"/>
          <p:cNvSpPr txBox="true"/>
          <p:nvPr/>
        </p:nvSpPr>
        <p:spPr>
          <a:xfrm rot="0">
            <a:off x="2608116" y="148590"/>
            <a:ext cx="7854851" cy="9696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7979"/>
              </a:lnSpc>
              <a:spcBef>
                <a:spcPct val="0"/>
              </a:spcBef>
            </a:pPr>
            <a:r>
              <a:rPr lang="he-IL" sz="5699">
                <a:solidFill>
                  <a:srgbClr val="FFFFFF"/>
                </a:solidFill>
                <a:latin typeface="OHEyalMeirBerkowitz"/>
                <a:ea typeface="OHEyalMeirBerkowitz"/>
                <a:cs typeface="OHEyalMeirBerkowitz"/>
                <a:sym typeface="OHEyalMeirBerkowitz"/>
                <a:rtl val="true"/>
              </a:rPr>
              <a:t>שינויי מערכת ליום ראשון חט”ע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42487" y="230142"/>
            <a:ext cx="9050702" cy="6397715"/>
          </a:xfrm>
          <a:custGeom>
            <a:avLst/>
            <a:gdLst/>
            <a:ahLst/>
            <a:cxnLst/>
            <a:rect r="r" b="b" t="t" l="l"/>
            <a:pathLst>
              <a:path h="6397715" w="9050702">
                <a:moveTo>
                  <a:pt x="0" y="0"/>
                </a:moveTo>
                <a:lnTo>
                  <a:pt x="9050702" y="0"/>
                </a:lnTo>
                <a:lnTo>
                  <a:pt x="9050702" y="6397716"/>
                </a:lnTo>
                <a:lnTo>
                  <a:pt x="0" y="63977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347" t="0" r="347" b="0"/>
          <a:stretch>
            <a:fillRect/>
          </a:stretch>
        </p:blipFill>
        <p:spPr>
          <a:xfrm flipH="false" flipV="false" rot="0">
            <a:off x="0" y="0"/>
            <a:ext cx="12192000" cy="6949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30480"/>
            <a:ext cx="12192000" cy="6797040"/>
          </a:xfrm>
          <a:custGeom>
            <a:avLst/>
            <a:gdLst/>
            <a:ahLst/>
            <a:cxnLst/>
            <a:rect r="r" b="b" t="t" l="l"/>
            <a:pathLst>
              <a:path h="6797040" w="12192000">
                <a:moveTo>
                  <a:pt x="0" y="0"/>
                </a:moveTo>
                <a:lnTo>
                  <a:pt x="12192000" y="0"/>
                </a:lnTo>
                <a:lnTo>
                  <a:pt x="12192000" y="6797040"/>
                </a:lnTo>
                <a:lnTo>
                  <a:pt x="0" y="67970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DAG44z5QmLg</dc:identifier>
  <dcterms:modified xsi:type="dcterms:W3CDTF">2011-08-01T06:04:30Z</dcterms:modified>
  <cp:revision>1</cp:revision>
  <dc:title>מצגת למסך כניסה לאולפנה</dc:title>
</cp:coreProperties>
</file>